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11/06/2024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11/06/2024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11/06/2024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11/06/2024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476672"/>
            <a:ext cx="86409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2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88032" y="80919"/>
            <a:ext cx="82444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CALENDARIO RIUNIONI NIDO PER I NUOVI ISCRITTI E TRASFERIMENTI NIDI</a:t>
            </a:r>
            <a:r>
              <a:rPr kumimoji="0" lang="it-IT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PRIVATI IN CONVENZIONE            </a:t>
            </a:r>
            <a:r>
              <a:rPr kumimoji="0" lang="it-IT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A. S. 2024/2025</a:t>
            </a:r>
          </a:p>
        </p:txBody>
      </p:sp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395536" y="980728"/>
          <a:ext cx="8184231" cy="4161727"/>
        </p:xfrm>
        <a:graphic>
          <a:graphicData uri="http://schemas.openxmlformats.org/drawingml/2006/table">
            <a:tbl>
              <a:tblPr/>
              <a:tblGrid>
                <a:gridCol w="1584176"/>
                <a:gridCol w="3024336"/>
                <a:gridCol w="2088232"/>
                <a:gridCol w="1487487"/>
              </a:tblGrid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Calibri"/>
                          <a:ea typeface="Calibri"/>
                          <a:cs typeface="Times New Roman"/>
                        </a:rPr>
                        <a:t>SERVIZIO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Calibri"/>
                          <a:ea typeface="Calibri"/>
                          <a:cs typeface="Times New Roman"/>
                        </a:rPr>
                        <a:t>DATA E ORA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Calibri"/>
                          <a:ea typeface="Calibri"/>
                          <a:cs typeface="Times New Roman"/>
                        </a:rPr>
                        <a:t>INDIRIZZO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Calibri"/>
                          <a:ea typeface="Calibri"/>
                          <a:cs typeface="Times New Roman"/>
                        </a:rPr>
                        <a:t>TELEFONO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latin typeface="Calibri"/>
                          <a:ea typeface="Calibri"/>
                          <a:cs typeface="Times New Roman"/>
                        </a:rPr>
                        <a:t>CENTRO EDUCATIVO ARCOBALENO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GIOVEDI 27/06/2024                                   18.00</a:t>
                      </a:r>
                      <a:endParaRPr lang="it-IT" sz="1200" b="1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Via</a:t>
                      </a:r>
                      <a:r>
                        <a:rPr lang="it-IT" sz="1200" baseline="0" dirty="0" smtClean="0"/>
                        <a:t> </a:t>
                      </a:r>
                      <a:r>
                        <a:rPr lang="it-IT" sz="1200" baseline="0" dirty="0" err="1" smtClean="0"/>
                        <a:t>Castel</a:t>
                      </a:r>
                      <a:r>
                        <a:rPr lang="it-IT" sz="1200" baseline="0" dirty="0" smtClean="0"/>
                        <a:t> </a:t>
                      </a:r>
                      <a:r>
                        <a:rPr lang="it-IT" sz="1200" baseline="0" dirty="0" err="1" smtClean="0"/>
                        <a:t>Tedaldo</a:t>
                      </a:r>
                      <a:r>
                        <a:rPr lang="it-IT" sz="1200" baseline="0" dirty="0" smtClean="0"/>
                        <a:t>, 8</a:t>
                      </a:r>
                      <a:endParaRPr lang="it-IT" sz="1200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0532/770289</a:t>
                      </a:r>
                      <a:endParaRPr lang="it-IT" sz="1200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latin typeface="Calibri"/>
                          <a:ea typeface="Calibri"/>
                          <a:cs typeface="Times New Roman"/>
                        </a:rPr>
                        <a:t>MAMI EDUCATION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MERCOLEDI 05/06/2024                            17.30</a:t>
                      </a:r>
                      <a:endParaRPr lang="it-IT" sz="1200" b="1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Via Lucchesi, 5</a:t>
                      </a:r>
                      <a:endParaRPr lang="it-IT" sz="1200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0532/203585</a:t>
                      </a:r>
                      <a:endParaRPr lang="it-IT" sz="1200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latin typeface="Calibri"/>
                          <a:ea typeface="Calibri"/>
                          <a:cs typeface="Times New Roman"/>
                        </a:rPr>
                        <a:t>MARIA IMMACOLATA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GIOVEDI 13/06/2024                                  14.30</a:t>
                      </a:r>
                    </a:p>
                    <a:p>
                      <a:r>
                        <a:rPr lang="it-IT" sz="1200" b="1" dirty="0" smtClean="0"/>
                        <a:t>MARTEDI 18/06/2024                                 14.30</a:t>
                      </a:r>
                      <a:endParaRPr lang="it-IT" sz="1200" b="1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Piazzale</a:t>
                      </a:r>
                      <a:r>
                        <a:rPr lang="it-IT" sz="1200" baseline="0" dirty="0" smtClean="0"/>
                        <a:t> Palestina, 9</a:t>
                      </a:r>
                      <a:endParaRPr lang="it-IT" sz="1200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0532/62414</a:t>
                      </a:r>
                      <a:endParaRPr lang="it-IT" sz="1200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latin typeface="Calibri"/>
                          <a:ea typeface="Calibri"/>
                          <a:cs typeface="Times New Roman"/>
                        </a:rPr>
                        <a:t>CIF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MARTEDI</a:t>
                      </a:r>
                      <a:r>
                        <a:rPr lang="it-IT" sz="1200" b="1" baseline="0" dirty="0" smtClean="0"/>
                        <a:t> 25/06/2024                                 17.00</a:t>
                      </a:r>
                      <a:endParaRPr lang="it-IT" sz="1200" b="1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Via Isabella </a:t>
                      </a:r>
                      <a:r>
                        <a:rPr lang="it-IT" sz="1200" dirty="0" err="1" smtClean="0"/>
                        <a:t>II</a:t>
                      </a:r>
                      <a:r>
                        <a:rPr lang="it-IT" sz="1200" dirty="0" smtClean="0"/>
                        <a:t> d’Este, 18/22</a:t>
                      </a:r>
                      <a:endParaRPr lang="it-IT" sz="1200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0532/205218</a:t>
                      </a:r>
                      <a:endParaRPr lang="it-IT" sz="1200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latin typeface="Calibri"/>
                          <a:ea typeface="Calibri"/>
                          <a:cs typeface="Times New Roman"/>
                        </a:rPr>
                        <a:t>CARLO LEGA-CIF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LUNEDI 24/06/2024                                     17.00</a:t>
                      </a:r>
                      <a:endParaRPr lang="it-IT" sz="1200" b="1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Via </a:t>
                      </a:r>
                      <a:r>
                        <a:rPr lang="it-IT" sz="1200" dirty="0" err="1" smtClean="0"/>
                        <a:t>Arginone</a:t>
                      </a:r>
                      <a:r>
                        <a:rPr lang="it-IT" sz="1200" dirty="0" smtClean="0"/>
                        <a:t>, 117</a:t>
                      </a:r>
                      <a:endParaRPr lang="it-IT" sz="1200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0532/770543</a:t>
                      </a:r>
                      <a:endParaRPr lang="it-IT" sz="1200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latin typeface="Calibri"/>
                          <a:ea typeface="Calibri"/>
                          <a:cs typeface="Times New Roman"/>
                        </a:rPr>
                        <a:t>BEATA MARIA CHIARA NANETTI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GIOVEDI 20/06/2024                                   17.30</a:t>
                      </a:r>
                      <a:endParaRPr lang="it-IT" sz="1200" b="1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Via Calzolai, 659 (loc. Francolino)</a:t>
                      </a:r>
                      <a:endParaRPr lang="it-IT" sz="1200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0532/724253</a:t>
                      </a:r>
                      <a:endParaRPr lang="it-IT" sz="1200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latin typeface="Calibri"/>
                          <a:ea typeface="Calibri"/>
                          <a:cs typeface="Times New Roman"/>
                        </a:rPr>
                        <a:t>SS. VINCENZO E ANASTASIO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GIOVEDI 27/06/2024                                   18.00</a:t>
                      </a:r>
                      <a:endParaRPr lang="it-IT" sz="1200" b="1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Via dei Prati, 16 (loc. </a:t>
                      </a:r>
                      <a:r>
                        <a:rPr lang="it-IT" sz="1200" dirty="0" err="1" smtClean="0"/>
                        <a:t>Monestirolo</a:t>
                      </a:r>
                      <a:r>
                        <a:rPr lang="it-IT" sz="1200" dirty="0" smtClean="0"/>
                        <a:t>)</a:t>
                      </a:r>
                      <a:endParaRPr lang="it-IT" sz="1200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0532/411048</a:t>
                      </a:r>
                      <a:endParaRPr lang="it-IT" sz="1200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latin typeface="Calibri"/>
                          <a:ea typeface="Calibri"/>
                          <a:cs typeface="Times New Roman"/>
                        </a:rPr>
                        <a:t>BRAGHINI ROSSETTI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LUNEDI 17/06/2024                                     17.30</a:t>
                      </a:r>
                      <a:endParaRPr lang="it-IT" sz="1200" b="1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Piazza </a:t>
                      </a:r>
                      <a:r>
                        <a:rPr lang="it-IT" sz="1200" dirty="0" err="1" smtClean="0"/>
                        <a:t>Buozzi</a:t>
                      </a:r>
                      <a:r>
                        <a:rPr lang="it-IT" sz="1200" dirty="0" smtClean="0"/>
                        <a:t>, 15 (loc. </a:t>
                      </a:r>
                      <a:r>
                        <a:rPr lang="it-IT" sz="1200" dirty="0" err="1" smtClean="0"/>
                        <a:t>Pontelagoscuro</a:t>
                      </a:r>
                      <a:r>
                        <a:rPr lang="it-IT" sz="1200" dirty="0" smtClean="0"/>
                        <a:t>)</a:t>
                      </a:r>
                      <a:endParaRPr lang="it-IT" sz="1200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0532/461632</a:t>
                      </a:r>
                      <a:endParaRPr lang="it-IT" sz="1200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latin typeface="Calibri"/>
                          <a:ea typeface="Calibri"/>
                          <a:cs typeface="Times New Roman"/>
                        </a:rPr>
                        <a:t>DON DIOLI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MERCOLEDI </a:t>
                      </a:r>
                      <a:r>
                        <a:rPr lang="it-IT" sz="1200" b="1" smtClean="0"/>
                        <a:t>26/06/2024                             17.30</a:t>
                      </a:r>
                      <a:endParaRPr lang="it-IT" sz="1200" b="1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Via Modena, 204</a:t>
                      </a:r>
                      <a:endParaRPr lang="it-IT" sz="1200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0532/2392155</a:t>
                      </a:r>
                      <a:endParaRPr lang="it-IT" sz="1200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latin typeface="Calibri"/>
                          <a:ea typeface="Calibri"/>
                          <a:cs typeface="Times New Roman"/>
                        </a:rPr>
                        <a:t>ISTITUTO</a:t>
                      </a:r>
                      <a:r>
                        <a:rPr lang="it-IT" sz="12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SAN VINCENZO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smtClean="0"/>
                        <a:t>GIOVEDI </a:t>
                      </a:r>
                      <a:r>
                        <a:rPr lang="it-IT" sz="1200" b="1" smtClean="0"/>
                        <a:t>20/06/2024                                   </a:t>
                      </a:r>
                      <a:r>
                        <a:rPr lang="it-IT" sz="1200" b="1" dirty="0" smtClean="0"/>
                        <a:t>17.15</a:t>
                      </a:r>
                      <a:endParaRPr lang="it-IT" sz="1200" b="1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Via Fossato, 19</a:t>
                      </a:r>
                      <a:endParaRPr lang="it-IT" sz="1200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0532/752638</a:t>
                      </a:r>
                      <a:endParaRPr lang="it-IT" sz="1200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latin typeface="Calibri"/>
                          <a:ea typeface="Calibri"/>
                          <a:cs typeface="Times New Roman"/>
                        </a:rPr>
                        <a:t>BEATA</a:t>
                      </a:r>
                      <a:r>
                        <a:rPr lang="it-IT" sz="12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BEATRICE II </a:t>
                      </a:r>
                      <a:r>
                        <a:rPr lang="it-IT" sz="1200" b="1" baseline="0" dirty="0" err="1" smtClean="0">
                          <a:latin typeface="Calibri"/>
                          <a:ea typeface="Calibri"/>
                          <a:cs typeface="Times New Roman"/>
                        </a:rPr>
                        <a:t>D’ESTE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GIOVEDI 27/06/2024                                   17.15</a:t>
                      </a:r>
                      <a:endParaRPr lang="it-IT" sz="1200" b="1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Via </a:t>
                      </a:r>
                      <a:r>
                        <a:rPr lang="it-IT" sz="1200" dirty="0" err="1" smtClean="0"/>
                        <a:t>Massafiscaglia</a:t>
                      </a:r>
                      <a:r>
                        <a:rPr lang="it-IT" sz="1200" dirty="0" smtClean="0"/>
                        <a:t>, 40 (loc. </a:t>
                      </a:r>
                      <a:r>
                        <a:rPr lang="it-IT" sz="1200" dirty="0" err="1" smtClean="0"/>
                        <a:t>Contrapò</a:t>
                      </a:r>
                      <a:r>
                        <a:rPr lang="it-IT" sz="1200" dirty="0" smtClean="0"/>
                        <a:t>)</a:t>
                      </a:r>
                      <a:endParaRPr lang="it-IT" sz="1200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0532/415086</a:t>
                      </a:r>
                      <a:endParaRPr lang="it-IT" sz="1200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latin typeface="Calibri"/>
                          <a:ea typeface="Calibri"/>
                          <a:cs typeface="Times New Roman"/>
                        </a:rPr>
                        <a:t>SMILING</a:t>
                      </a:r>
                      <a:r>
                        <a:rPr lang="it-IT" sz="12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SERVICE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MERCOLEDI 19/06/2024                             10.00</a:t>
                      </a:r>
                    </a:p>
                    <a:p>
                      <a:r>
                        <a:rPr lang="it-IT" sz="1200" b="1" dirty="0" smtClean="0"/>
                        <a:t>MERCOLEDI </a:t>
                      </a:r>
                      <a:r>
                        <a:rPr lang="it-IT" sz="1200" b="1" smtClean="0"/>
                        <a:t>26/06/2024                             </a:t>
                      </a:r>
                      <a:r>
                        <a:rPr lang="it-IT" sz="1200" b="1" dirty="0" smtClean="0"/>
                        <a:t>10.00</a:t>
                      </a:r>
                      <a:endParaRPr lang="it-IT" sz="1200" b="1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Corso Porta Mare, 117</a:t>
                      </a:r>
                      <a:endParaRPr lang="it-IT" sz="1200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0532/757197</a:t>
                      </a:r>
                      <a:endParaRPr lang="it-IT" sz="1200" dirty="0"/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323528" y="3645024"/>
            <a:ext cx="8208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1200" b="1" dirty="0" smtClean="0"/>
          </a:p>
          <a:p>
            <a:pPr algn="ctr"/>
            <a:endParaRPr lang="it-IT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183</Words>
  <Application>Microsoft Office PowerPoint</Application>
  <PresentationFormat>Presentazione su schermo (4:3)</PresentationFormat>
  <Paragraphs>55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Miriam Mion</dc:creator>
  <cp:lastModifiedBy>m.mion</cp:lastModifiedBy>
  <cp:revision>22</cp:revision>
  <dcterms:created xsi:type="dcterms:W3CDTF">2023-05-25T12:39:53Z</dcterms:created>
  <dcterms:modified xsi:type="dcterms:W3CDTF">2024-06-11T13:30:35Z</dcterms:modified>
</cp:coreProperties>
</file>