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476672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8032" y="204029"/>
            <a:ext cx="82444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CALENDARIO RIUNIONI NIDO PER I NUOVI ISCRITTI E TRASFERIMENTI A. S. 2024/2025</a:t>
            </a: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3528" y="476672"/>
          <a:ext cx="8184231" cy="2970657"/>
        </p:xfrm>
        <a:graphic>
          <a:graphicData uri="http://schemas.openxmlformats.org/drawingml/2006/table">
            <a:tbl>
              <a:tblPr/>
              <a:tblGrid>
                <a:gridCol w="1584176"/>
                <a:gridCol w="3024336"/>
                <a:gridCol w="2088232"/>
                <a:gridCol w="1487487"/>
              </a:tblGrid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SERVIZIO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DATA E ORA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INDIRIZZO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TELEFONO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COSTA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20/06/24                  </a:t>
                      </a: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</a:t>
                      </a: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M. Praga, 3/5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0532/975556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NERUDA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MERCOLEDI 12/06/24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Valle Gallare, 27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0532/63076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LE GIRANDOLE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18/06/24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Colagrande, 45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0532/751117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RAMPARI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11/06/24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Rampari di San Paolo, 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0532/765309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LEOPARDI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13/06/24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G. Leopardi, 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0532/248363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CAVALLARI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20/06/24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Bezzecca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4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0532/461810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CILIEGIO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18/06/24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Petrucci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14 (loc.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Porotto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0532/731193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GIARDINO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MERCOLEDI 19/06/24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Cassoli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0532/207558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GOBETTI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11/06/24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Goretti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76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0532/765657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TRENINO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18/06/24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Bisi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3/A (loc. San Martino)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0532/712606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GIRASOLI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GIOVEDI 20/06/24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dell’Ippogrifo, 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0532/900483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LE MARGHERITE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LUNEDI 17/06/24        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Bregola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27 (loc.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Boara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370/3043900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PONTE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LUNEDI 10/06/24        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Rovigo, 3 (loc.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Pontelagoscuro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0532/463721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PACINOTTI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MERCOLEDI 12/06/24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Pacinotti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14/16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0532/62740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Nido IL SALICE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MERCOLEDI 19/06/24                                              17.15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del </a:t>
                      </a: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Salice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21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0532/750110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23528" y="3645024"/>
            <a:ext cx="820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CALENDARIO RIUNIONI SCUOLA DELL’INFANZIA PER I NUOVI ISCRITTI E TRASFERIMENTI A.S. 2024/2025</a:t>
            </a:r>
          </a:p>
          <a:p>
            <a:pPr algn="ctr"/>
            <a:endParaRPr lang="it-IT" sz="1200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323528" y="3933056"/>
          <a:ext cx="8208912" cy="2050542"/>
        </p:xfrm>
        <a:graphic>
          <a:graphicData uri="http://schemas.openxmlformats.org/drawingml/2006/table">
            <a:tbl>
              <a:tblPr/>
              <a:tblGrid>
                <a:gridCol w="1584176"/>
                <a:gridCol w="3024336"/>
                <a:gridCol w="2088232"/>
                <a:gridCol w="1512168"/>
              </a:tblGrid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SERVIZIO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DATA E ORA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INDIRIZZO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TELEFONO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AQUILONE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</a:t>
                      </a: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 20/06/24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Mambro, 61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0532/909199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SATELLITE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20/06/24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Zucchelli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24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0532/94416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NERUDA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18/06/24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Valle Gallare, 27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0532/63383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Sdi CASA DEL BAMBINO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20/06/24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Corso Biagio Rossetti, 42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0532/209673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Sdi LA MONGOLFIERA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LUNEDI 17/06/24    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Manferdini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25 (loc.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Cassana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0532/730164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GOBETTI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MARTEDI 18/06/24                                                  17.30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Pastro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snc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0532/764057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LE MARGHERITE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MERCOLEDI 12/06/24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Bregola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27 (loc.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Boara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340/7295347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JOVINE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13/06/24      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del Guercino, 16 (loc. Barco)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0532/54108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PONTE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smtClean="0">
                          <a:latin typeface="Calibri"/>
                          <a:ea typeface="Calibri"/>
                          <a:cs typeface="Times New Roman"/>
                        </a:rPr>
                        <a:t>GIOVEDI 20/06/24</a:t>
                      </a:r>
                      <a:r>
                        <a:rPr lang="it-IT" sz="1050" b="1" baseline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>
                          <a:latin typeface="Calibri"/>
                          <a:ea typeface="Calibri"/>
                          <a:cs typeface="Times New Roman"/>
                        </a:rPr>
                        <a:t>Via Digione, 6 (loc. Pontelagoscuro)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0532/461225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err="1">
                          <a:latin typeface="Calibri"/>
                          <a:ea typeface="Calibri"/>
                          <a:cs typeface="Times New Roman"/>
                        </a:rPr>
                        <a:t>SdI</a:t>
                      </a:r>
                      <a:r>
                        <a:rPr lang="it-IT" sz="1050" b="1" dirty="0">
                          <a:latin typeface="Calibri"/>
                          <a:ea typeface="Calibri"/>
                          <a:cs typeface="Times New Roman"/>
                        </a:rPr>
                        <a:t> PACINOTTI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GIOVEDI 13/06/24                                                    17.00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err="1">
                          <a:latin typeface="Calibri"/>
                          <a:ea typeface="Calibri"/>
                          <a:cs typeface="Times New Roman"/>
                        </a:rPr>
                        <a:t>Pacinotti</a:t>
                      </a: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, 14/16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0532/62740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CALENDARIO RIUNIONI  PER I NUOVI ISCRITTI  A. S. </a:t>
            </a:r>
            <a:r>
              <a:rPr lang="it-IT" sz="14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2024/2025</a:t>
            </a:r>
            <a:endParaRPr lang="it-IT" sz="1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11560" y="764704"/>
          <a:ext cx="8208912" cy="578358"/>
        </p:xfrm>
        <a:graphic>
          <a:graphicData uri="http://schemas.openxmlformats.org/drawingml/2006/table">
            <a:tbl>
              <a:tblPr/>
              <a:tblGrid>
                <a:gridCol w="1584176"/>
                <a:gridCol w="3024336"/>
                <a:gridCol w="2088232"/>
                <a:gridCol w="1512168"/>
              </a:tblGrid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SERVIZIO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DATA E ORA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INDIRIZZO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TELEFONO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SB</a:t>
                      </a: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 PICCOLA CASA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SABATO 22/06/2024                                                10.00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Viale</a:t>
                      </a:r>
                      <a:r>
                        <a:rPr lang="it-IT" sz="105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05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Krasnodar</a:t>
                      </a:r>
                      <a:r>
                        <a:rPr lang="it-IT" sz="1050" baseline="0" dirty="0" smtClean="0">
                          <a:latin typeface="Calibri"/>
                          <a:ea typeface="Calibri"/>
                          <a:cs typeface="Times New Roman"/>
                        </a:rPr>
                        <a:t>, 112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0532/977293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 smtClean="0">
                          <a:latin typeface="Calibri"/>
                          <a:ea typeface="Calibri"/>
                          <a:cs typeface="Times New Roman"/>
                        </a:rPr>
                        <a:t>SB</a:t>
                      </a: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 PICCOLE GRU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 baseline="0" dirty="0" smtClean="0">
                          <a:latin typeface="Calibri"/>
                          <a:ea typeface="Calibri"/>
                          <a:cs typeface="Times New Roman"/>
                        </a:rPr>
                        <a:t>SABATO 22/06/2024                                                10.00</a:t>
                      </a:r>
                      <a:endParaRPr lang="it-IT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>
                          <a:latin typeface="Calibri"/>
                          <a:ea typeface="Calibri"/>
                          <a:cs typeface="Times New Roman"/>
                        </a:rPr>
                        <a:t>Via </a:t>
                      </a: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del</a:t>
                      </a:r>
                      <a:r>
                        <a:rPr lang="it-IT" sz="1050" baseline="0" dirty="0" smtClean="0">
                          <a:latin typeface="Calibri"/>
                          <a:ea typeface="Calibri"/>
                          <a:cs typeface="Times New Roman"/>
                        </a:rPr>
                        <a:t> Melo</a:t>
                      </a:r>
                      <a:r>
                        <a:rPr lang="it-IT" sz="1050" baseline="0" smtClean="0">
                          <a:latin typeface="Calibri"/>
                          <a:ea typeface="Calibri"/>
                          <a:cs typeface="Times New Roman"/>
                        </a:rPr>
                        <a:t>, 46/c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dirty="0" smtClean="0">
                          <a:latin typeface="Calibri"/>
                          <a:ea typeface="Calibri"/>
                          <a:cs typeface="Times New Roman"/>
                        </a:rPr>
                        <a:t>0532/752516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389</Words>
  <Application>Microsoft Office PowerPoint</Application>
  <PresentationFormat>Presentazione su schermo (4:3)</PresentationFormat>
  <Paragraphs>123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Miriam Mion</dc:creator>
  <cp:lastModifiedBy>m.mion</cp:lastModifiedBy>
  <cp:revision>19</cp:revision>
  <dcterms:created xsi:type="dcterms:W3CDTF">2023-05-25T12:39:53Z</dcterms:created>
  <dcterms:modified xsi:type="dcterms:W3CDTF">2024-05-29T11:35:06Z</dcterms:modified>
</cp:coreProperties>
</file>