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29/05/2024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476672"/>
            <a:ext cx="86409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2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88032" y="204029"/>
            <a:ext cx="824440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CALENDARIO RIUNIONI NIDO PER I NUOVI ISCRITTI E TRASFERIMENTI A. S. 2024/2025</a:t>
            </a:r>
            <a:endParaRPr kumimoji="0" lang="it-IT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323528" y="476672"/>
          <a:ext cx="8184231" cy="2970657"/>
        </p:xfrm>
        <a:graphic>
          <a:graphicData uri="http://schemas.openxmlformats.org/drawingml/2006/table">
            <a:tbl>
              <a:tblPr/>
              <a:tblGrid>
                <a:gridCol w="1584176"/>
                <a:gridCol w="3024336"/>
                <a:gridCol w="2088232"/>
                <a:gridCol w="1487487"/>
              </a:tblGrid>
              <a:tr h="159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latin typeface="Calibri"/>
                          <a:ea typeface="Calibri"/>
                          <a:cs typeface="Times New Roman"/>
                        </a:rPr>
                        <a:t>SERVIZIO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latin typeface="Calibri"/>
                          <a:ea typeface="Calibri"/>
                          <a:cs typeface="Times New Roman"/>
                        </a:rPr>
                        <a:t>DATA E ORA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latin typeface="Calibri"/>
                          <a:ea typeface="Calibri"/>
                          <a:cs typeface="Times New Roman"/>
                        </a:rPr>
                        <a:t>INDIRIZZO</a:t>
                      </a:r>
                      <a:endParaRPr lang="it-I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latin typeface="Calibri"/>
                          <a:ea typeface="Calibri"/>
                          <a:cs typeface="Times New Roman"/>
                        </a:rPr>
                        <a:t>TELEFONO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59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>
                          <a:latin typeface="Calibri"/>
                          <a:ea typeface="Calibri"/>
                          <a:cs typeface="Times New Roman"/>
                        </a:rPr>
                        <a:t>Nido COSTA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 smtClean="0">
                          <a:latin typeface="Calibri"/>
                          <a:ea typeface="Calibri"/>
                          <a:cs typeface="Times New Roman"/>
                        </a:rPr>
                        <a:t>GIOVEDI 20/06/24                  </a:t>
                      </a:r>
                      <a:r>
                        <a:rPr lang="it-IT" sz="1050" b="1" baseline="0" dirty="0" smtClean="0">
                          <a:latin typeface="Calibri"/>
                          <a:ea typeface="Calibri"/>
                          <a:cs typeface="Times New Roman"/>
                        </a:rPr>
                        <a:t>                                  </a:t>
                      </a:r>
                      <a:r>
                        <a:rPr lang="it-IT" sz="1050" b="1" dirty="0" smtClean="0">
                          <a:latin typeface="Calibri"/>
                          <a:ea typeface="Calibri"/>
                          <a:cs typeface="Times New Roman"/>
                        </a:rPr>
                        <a:t>17.30</a:t>
                      </a:r>
                      <a:endParaRPr lang="it-IT" sz="10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>
                          <a:latin typeface="Calibri"/>
                          <a:ea typeface="Calibri"/>
                          <a:cs typeface="Times New Roman"/>
                        </a:rPr>
                        <a:t>Via M. Praga, 3/5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0532/975556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59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>
                          <a:latin typeface="Calibri"/>
                          <a:ea typeface="Calibri"/>
                          <a:cs typeface="Times New Roman"/>
                        </a:rPr>
                        <a:t>Nido NERUDA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 smtClean="0">
                          <a:latin typeface="Calibri"/>
                          <a:ea typeface="Calibri"/>
                          <a:cs typeface="Times New Roman"/>
                        </a:rPr>
                        <a:t>MERCOLEDI 12/06/24                                              17.30</a:t>
                      </a:r>
                      <a:endParaRPr lang="it-IT" sz="10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>
                          <a:latin typeface="Calibri"/>
                          <a:ea typeface="Calibri"/>
                          <a:cs typeface="Times New Roman"/>
                        </a:rPr>
                        <a:t>Via Valle Gallare, 27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0532/63076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59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>
                          <a:latin typeface="Calibri"/>
                          <a:ea typeface="Calibri"/>
                          <a:cs typeface="Times New Roman"/>
                        </a:rPr>
                        <a:t>Nido LE GIRANDOLE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 smtClean="0">
                          <a:latin typeface="Calibri"/>
                          <a:ea typeface="Calibri"/>
                          <a:cs typeface="Times New Roman"/>
                        </a:rPr>
                        <a:t>MARTEDI 18/06/24                                                  17.30</a:t>
                      </a:r>
                      <a:endParaRPr lang="it-IT" sz="10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>
                          <a:latin typeface="Calibri"/>
                          <a:ea typeface="Calibri"/>
                          <a:cs typeface="Times New Roman"/>
                        </a:rPr>
                        <a:t>Via Colagrande, 45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0532/751117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59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>
                          <a:latin typeface="Calibri"/>
                          <a:ea typeface="Calibri"/>
                          <a:cs typeface="Times New Roman"/>
                        </a:rPr>
                        <a:t>Nido RAMPARI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 smtClean="0">
                          <a:latin typeface="Calibri"/>
                          <a:ea typeface="Calibri"/>
                          <a:cs typeface="Times New Roman"/>
                        </a:rPr>
                        <a:t>MARTEDI 11/06/24                                                  17.30</a:t>
                      </a:r>
                      <a:endParaRPr lang="it-IT" sz="10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>
                          <a:latin typeface="Calibri"/>
                          <a:ea typeface="Calibri"/>
                          <a:cs typeface="Times New Roman"/>
                        </a:rPr>
                        <a:t>Via Rampari di San Paolo, 3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0532/765309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59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>
                          <a:latin typeface="Calibri"/>
                          <a:ea typeface="Calibri"/>
                          <a:cs typeface="Times New Roman"/>
                        </a:rPr>
                        <a:t>Nido LEOPARDI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 smtClean="0">
                          <a:latin typeface="Calibri"/>
                          <a:ea typeface="Calibri"/>
                          <a:cs typeface="Times New Roman"/>
                        </a:rPr>
                        <a:t>GIOVEDI 13/06/24                                                    17.30</a:t>
                      </a:r>
                      <a:endParaRPr lang="it-IT" sz="10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Via G. Leopardi, 7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0532/248363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59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>
                          <a:latin typeface="Calibri"/>
                          <a:ea typeface="Calibri"/>
                          <a:cs typeface="Times New Roman"/>
                        </a:rPr>
                        <a:t>Nido CAVALLARI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 smtClean="0">
                          <a:latin typeface="Calibri"/>
                          <a:ea typeface="Calibri"/>
                          <a:cs typeface="Times New Roman"/>
                        </a:rPr>
                        <a:t>GIOVEDI 20/06/24                                                    17.30</a:t>
                      </a:r>
                      <a:endParaRPr lang="it-IT" sz="10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Via </a:t>
                      </a:r>
                      <a:r>
                        <a:rPr lang="it-IT" sz="1050" dirty="0" err="1">
                          <a:latin typeface="Calibri"/>
                          <a:ea typeface="Calibri"/>
                          <a:cs typeface="Times New Roman"/>
                        </a:rPr>
                        <a:t>Bezzecca</a:t>
                      </a: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, 4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0532/461810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59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>
                          <a:latin typeface="Calibri"/>
                          <a:ea typeface="Calibri"/>
                          <a:cs typeface="Times New Roman"/>
                        </a:rPr>
                        <a:t>Nido CILIEGIO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 smtClean="0">
                          <a:latin typeface="Calibri"/>
                          <a:ea typeface="Calibri"/>
                          <a:cs typeface="Times New Roman"/>
                        </a:rPr>
                        <a:t>MARTEDI 18/06/24                                                  17.30</a:t>
                      </a:r>
                      <a:endParaRPr lang="it-IT" sz="10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Via </a:t>
                      </a:r>
                      <a:r>
                        <a:rPr lang="it-IT" sz="1050" dirty="0" err="1">
                          <a:latin typeface="Calibri"/>
                          <a:ea typeface="Calibri"/>
                          <a:cs typeface="Times New Roman"/>
                        </a:rPr>
                        <a:t>Petrucci</a:t>
                      </a: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, 14 (loc. </a:t>
                      </a:r>
                      <a:r>
                        <a:rPr lang="it-IT" sz="1050" dirty="0" err="1">
                          <a:latin typeface="Calibri"/>
                          <a:ea typeface="Calibri"/>
                          <a:cs typeface="Times New Roman"/>
                        </a:rPr>
                        <a:t>Porotto</a:t>
                      </a: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0532/731193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59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>
                          <a:latin typeface="Calibri"/>
                          <a:ea typeface="Calibri"/>
                          <a:cs typeface="Times New Roman"/>
                        </a:rPr>
                        <a:t>Nido GIARDINO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 smtClean="0">
                          <a:latin typeface="Calibri"/>
                          <a:ea typeface="Calibri"/>
                          <a:cs typeface="Times New Roman"/>
                        </a:rPr>
                        <a:t>MERCOLEDI 19/06/24                                              17.30</a:t>
                      </a:r>
                      <a:endParaRPr lang="it-IT" sz="10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Via </a:t>
                      </a:r>
                      <a:r>
                        <a:rPr lang="it-IT" sz="1050" dirty="0" err="1">
                          <a:latin typeface="Calibri"/>
                          <a:ea typeface="Calibri"/>
                          <a:cs typeface="Times New Roman"/>
                        </a:rPr>
                        <a:t>Cassoli</a:t>
                      </a: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, 26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0532/207558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59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>
                          <a:latin typeface="Calibri"/>
                          <a:ea typeface="Calibri"/>
                          <a:cs typeface="Times New Roman"/>
                        </a:rPr>
                        <a:t>Nido GOBETTI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 smtClean="0">
                          <a:latin typeface="Calibri"/>
                          <a:ea typeface="Calibri"/>
                          <a:cs typeface="Times New Roman"/>
                        </a:rPr>
                        <a:t>MARTEDI 11/06/24                                                  17.30</a:t>
                      </a:r>
                      <a:endParaRPr lang="it-IT" sz="10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Via </a:t>
                      </a:r>
                      <a:r>
                        <a:rPr lang="it-IT" sz="1050" dirty="0" err="1">
                          <a:latin typeface="Calibri"/>
                          <a:ea typeface="Calibri"/>
                          <a:cs typeface="Times New Roman"/>
                        </a:rPr>
                        <a:t>Goretti</a:t>
                      </a: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, 76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0532/765657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59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>
                          <a:latin typeface="Calibri"/>
                          <a:ea typeface="Calibri"/>
                          <a:cs typeface="Times New Roman"/>
                        </a:rPr>
                        <a:t>Nido TRENINO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 smtClean="0">
                          <a:latin typeface="Calibri"/>
                          <a:ea typeface="Calibri"/>
                          <a:cs typeface="Times New Roman"/>
                        </a:rPr>
                        <a:t>MARTEDI 18/06/24                                                  17.30</a:t>
                      </a:r>
                      <a:endParaRPr lang="it-IT" sz="10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Via </a:t>
                      </a:r>
                      <a:r>
                        <a:rPr lang="it-IT" sz="1050" dirty="0" err="1">
                          <a:latin typeface="Calibri"/>
                          <a:ea typeface="Calibri"/>
                          <a:cs typeface="Times New Roman"/>
                        </a:rPr>
                        <a:t>Bisi</a:t>
                      </a: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, 3/A (loc. San Martino)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0532/712606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59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>
                          <a:latin typeface="Calibri"/>
                          <a:ea typeface="Calibri"/>
                          <a:cs typeface="Times New Roman"/>
                        </a:rPr>
                        <a:t>Nido GIRASOLI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baseline="0" dirty="0" smtClean="0">
                          <a:latin typeface="Calibri"/>
                          <a:ea typeface="Calibri"/>
                          <a:cs typeface="Times New Roman"/>
                        </a:rPr>
                        <a:t>GIOVEDI 20/06/24                                                    17.30</a:t>
                      </a:r>
                      <a:endParaRPr lang="it-IT" sz="10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Via dell’Ippogrifo, 3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0532/900483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59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>
                          <a:latin typeface="Calibri"/>
                          <a:ea typeface="Calibri"/>
                          <a:cs typeface="Times New Roman"/>
                        </a:rPr>
                        <a:t>Nido LE MARGHERITE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 smtClean="0">
                          <a:latin typeface="Calibri"/>
                          <a:ea typeface="Calibri"/>
                          <a:cs typeface="Times New Roman"/>
                        </a:rPr>
                        <a:t>LUNEDI 17/06/24                                                      17.00</a:t>
                      </a:r>
                      <a:endParaRPr lang="it-IT" sz="10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Via </a:t>
                      </a:r>
                      <a:r>
                        <a:rPr lang="it-IT" sz="1050" dirty="0" err="1">
                          <a:latin typeface="Calibri"/>
                          <a:ea typeface="Calibri"/>
                          <a:cs typeface="Times New Roman"/>
                        </a:rPr>
                        <a:t>Bregola</a:t>
                      </a: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, 27 (loc. </a:t>
                      </a:r>
                      <a:r>
                        <a:rPr lang="it-IT" sz="1050" dirty="0" err="1">
                          <a:latin typeface="Calibri"/>
                          <a:ea typeface="Calibri"/>
                          <a:cs typeface="Times New Roman"/>
                        </a:rPr>
                        <a:t>Boara</a:t>
                      </a: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 smtClean="0">
                          <a:latin typeface="Calibri"/>
                          <a:ea typeface="Calibri"/>
                          <a:cs typeface="Times New Roman"/>
                        </a:rPr>
                        <a:t>370/3043900</a:t>
                      </a:r>
                      <a:endParaRPr lang="it-I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59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>
                          <a:latin typeface="Calibri"/>
                          <a:ea typeface="Calibri"/>
                          <a:cs typeface="Times New Roman"/>
                        </a:rPr>
                        <a:t>Nido PONTE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 smtClean="0">
                          <a:latin typeface="Calibri"/>
                          <a:ea typeface="Calibri"/>
                          <a:cs typeface="Times New Roman"/>
                        </a:rPr>
                        <a:t>LUNEDI 10/06/24                                                      17.00</a:t>
                      </a:r>
                      <a:endParaRPr lang="it-IT" sz="10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Via Rovigo, 3 (loc. </a:t>
                      </a:r>
                      <a:r>
                        <a:rPr lang="it-IT" sz="1050" dirty="0" err="1">
                          <a:latin typeface="Calibri"/>
                          <a:ea typeface="Calibri"/>
                          <a:cs typeface="Times New Roman"/>
                        </a:rPr>
                        <a:t>Pontelagoscuro</a:t>
                      </a: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0532/463721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59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>
                          <a:latin typeface="Calibri"/>
                          <a:ea typeface="Calibri"/>
                          <a:cs typeface="Times New Roman"/>
                        </a:rPr>
                        <a:t>Nido PACINOTTI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 smtClean="0">
                          <a:latin typeface="Calibri"/>
                          <a:ea typeface="Calibri"/>
                          <a:cs typeface="Times New Roman"/>
                        </a:rPr>
                        <a:t>MERCOLEDI 12/06/24                                              17.00</a:t>
                      </a:r>
                      <a:endParaRPr lang="it-IT" sz="10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Via </a:t>
                      </a:r>
                      <a:r>
                        <a:rPr lang="it-IT" sz="1050" dirty="0" err="1">
                          <a:latin typeface="Calibri"/>
                          <a:ea typeface="Calibri"/>
                          <a:cs typeface="Times New Roman"/>
                        </a:rPr>
                        <a:t>Pacinotti</a:t>
                      </a: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, 14/16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0532/62740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59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>
                          <a:latin typeface="Calibri"/>
                          <a:ea typeface="Calibri"/>
                          <a:cs typeface="Times New Roman"/>
                        </a:rPr>
                        <a:t>Nido IL SALICE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 smtClean="0">
                          <a:latin typeface="Calibri"/>
                          <a:ea typeface="Calibri"/>
                          <a:cs typeface="Times New Roman"/>
                        </a:rPr>
                        <a:t>MERCOLEDI 19/06/24                                              17.15</a:t>
                      </a:r>
                      <a:endParaRPr lang="it-IT" sz="10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Via del </a:t>
                      </a:r>
                      <a:r>
                        <a:rPr lang="it-IT" sz="1050" dirty="0" smtClean="0">
                          <a:latin typeface="Calibri"/>
                          <a:ea typeface="Calibri"/>
                          <a:cs typeface="Times New Roman"/>
                        </a:rPr>
                        <a:t>Salice</a:t>
                      </a: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, 21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0532/750110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11" name="CasellaDiTesto 10"/>
          <p:cNvSpPr txBox="1"/>
          <p:nvPr/>
        </p:nvSpPr>
        <p:spPr>
          <a:xfrm>
            <a:off x="323528" y="3645024"/>
            <a:ext cx="82089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 smtClean="0"/>
              <a:t>CALENDARIO RIUNIONI SCUOLA DELL’INFANZIA PER I NUOVI ISCRITTI E TRASFERIMENTI A.S. 2024/2025</a:t>
            </a:r>
          </a:p>
          <a:p>
            <a:pPr algn="ctr"/>
            <a:endParaRPr lang="it-IT" sz="1200" dirty="0"/>
          </a:p>
        </p:txBody>
      </p:sp>
      <p:graphicFrame>
        <p:nvGraphicFramePr>
          <p:cNvPr id="12" name="Tabella 11"/>
          <p:cNvGraphicFramePr>
            <a:graphicFrameLocks noGrp="1"/>
          </p:cNvGraphicFramePr>
          <p:nvPr/>
        </p:nvGraphicFramePr>
        <p:xfrm>
          <a:off x="323528" y="3933056"/>
          <a:ext cx="8208912" cy="2050542"/>
        </p:xfrm>
        <a:graphic>
          <a:graphicData uri="http://schemas.openxmlformats.org/drawingml/2006/table">
            <a:tbl>
              <a:tblPr/>
              <a:tblGrid>
                <a:gridCol w="1584176"/>
                <a:gridCol w="3024336"/>
                <a:gridCol w="2088232"/>
                <a:gridCol w="1512168"/>
              </a:tblGrid>
              <a:tr h="159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latin typeface="Calibri"/>
                          <a:ea typeface="Calibri"/>
                          <a:cs typeface="Times New Roman"/>
                        </a:rPr>
                        <a:t>SERVIZIO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latin typeface="Calibri"/>
                          <a:ea typeface="Calibri"/>
                          <a:cs typeface="Times New Roman"/>
                        </a:rPr>
                        <a:t>DATA E ORA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latin typeface="Calibri"/>
                          <a:ea typeface="Calibri"/>
                          <a:cs typeface="Times New Roman"/>
                        </a:rPr>
                        <a:t>INDIRIZZO</a:t>
                      </a:r>
                      <a:endParaRPr lang="it-I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latin typeface="Calibri"/>
                          <a:ea typeface="Calibri"/>
                          <a:cs typeface="Times New Roman"/>
                        </a:rPr>
                        <a:t>TELEFONO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59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 err="1">
                          <a:latin typeface="Calibri"/>
                          <a:ea typeface="Calibri"/>
                          <a:cs typeface="Times New Roman"/>
                        </a:rPr>
                        <a:t>SdI</a:t>
                      </a:r>
                      <a:r>
                        <a:rPr lang="it-IT" sz="1050" b="1" dirty="0">
                          <a:latin typeface="Calibri"/>
                          <a:ea typeface="Calibri"/>
                          <a:cs typeface="Times New Roman"/>
                        </a:rPr>
                        <a:t> AQUILONE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 smtClean="0">
                          <a:latin typeface="Calibri"/>
                          <a:ea typeface="Calibri"/>
                          <a:cs typeface="Times New Roman"/>
                        </a:rPr>
                        <a:t>GIOVEDI</a:t>
                      </a:r>
                      <a:r>
                        <a:rPr lang="it-IT" sz="1050" b="1" baseline="0" dirty="0" smtClean="0">
                          <a:latin typeface="Calibri"/>
                          <a:ea typeface="Calibri"/>
                          <a:cs typeface="Times New Roman"/>
                        </a:rPr>
                        <a:t> 20/06/24                                                    17.30</a:t>
                      </a:r>
                      <a:endParaRPr lang="it-IT" sz="10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>
                          <a:latin typeface="Calibri"/>
                          <a:ea typeface="Calibri"/>
                          <a:cs typeface="Times New Roman"/>
                        </a:rPr>
                        <a:t>Via Mambro, 61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0532/909199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59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 err="1">
                          <a:latin typeface="Calibri"/>
                          <a:ea typeface="Calibri"/>
                          <a:cs typeface="Times New Roman"/>
                        </a:rPr>
                        <a:t>SdI</a:t>
                      </a:r>
                      <a:r>
                        <a:rPr lang="it-IT" sz="1050" b="1" dirty="0">
                          <a:latin typeface="Calibri"/>
                          <a:ea typeface="Calibri"/>
                          <a:cs typeface="Times New Roman"/>
                        </a:rPr>
                        <a:t> SATELLITE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 smtClean="0">
                          <a:latin typeface="Calibri"/>
                          <a:ea typeface="Calibri"/>
                          <a:cs typeface="Times New Roman"/>
                        </a:rPr>
                        <a:t>GIOVEDI 20/06/24                                                    17.30</a:t>
                      </a:r>
                      <a:endParaRPr lang="it-IT" sz="10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Via </a:t>
                      </a:r>
                      <a:r>
                        <a:rPr lang="it-IT" sz="1050" dirty="0" err="1">
                          <a:latin typeface="Calibri"/>
                          <a:ea typeface="Calibri"/>
                          <a:cs typeface="Times New Roman"/>
                        </a:rPr>
                        <a:t>Zucchelli</a:t>
                      </a: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, 24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0532/94416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59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 err="1">
                          <a:latin typeface="Calibri"/>
                          <a:ea typeface="Calibri"/>
                          <a:cs typeface="Times New Roman"/>
                        </a:rPr>
                        <a:t>SdI</a:t>
                      </a:r>
                      <a:r>
                        <a:rPr lang="it-IT" sz="1050" b="1" dirty="0">
                          <a:latin typeface="Calibri"/>
                          <a:ea typeface="Calibri"/>
                          <a:cs typeface="Times New Roman"/>
                        </a:rPr>
                        <a:t> NERUDA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 smtClean="0">
                          <a:latin typeface="Calibri"/>
                          <a:ea typeface="Calibri"/>
                          <a:cs typeface="Times New Roman"/>
                        </a:rPr>
                        <a:t>MARTEDI 18/06/24                                                  17.30</a:t>
                      </a:r>
                      <a:endParaRPr lang="it-IT" sz="10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Via Valle Gallare, 27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0532/63383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59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>
                          <a:latin typeface="Calibri"/>
                          <a:ea typeface="Calibri"/>
                          <a:cs typeface="Times New Roman"/>
                        </a:rPr>
                        <a:t>Sdi CASA DEL BAMBINO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 smtClean="0">
                          <a:latin typeface="Calibri"/>
                          <a:ea typeface="Calibri"/>
                          <a:cs typeface="Times New Roman"/>
                        </a:rPr>
                        <a:t>GIOVEDI 20/06/24                                                    17.30</a:t>
                      </a:r>
                      <a:endParaRPr lang="it-IT" sz="10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Corso Biagio Rossetti, 42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0532/209673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59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>
                          <a:latin typeface="Calibri"/>
                          <a:ea typeface="Calibri"/>
                          <a:cs typeface="Times New Roman"/>
                        </a:rPr>
                        <a:t>Sdi LA MONGOLFIERA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 smtClean="0">
                          <a:latin typeface="Calibri"/>
                          <a:ea typeface="Calibri"/>
                          <a:cs typeface="Times New Roman"/>
                        </a:rPr>
                        <a:t>LUNEDI 17/06/24                                                      17.30</a:t>
                      </a:r>
                      <a:endParaRPr lang="it-IT" sz="10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Via </a:t>
                      </a:r>
                      <a:r>
                        <a:rPr lang="it-IT" sz="1050" dirty="0" err="1">
                          <a:latin typeface="Calibri"/>
                          <a:ea typeface="Calibri"/>
                          <a:cs typeface="Times New Roman"/>
                        </a:rPr>
                        <a:t>Manferdini</a:t>
                      </a: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, 25 (loc. </a:t>
                      </a:r>
                      <a:r>
                        <a:rPr lang="it-IT" sz="1050" dirty="0" err="1">
                          <a:latin typeface="Calibri"/>
                          <a:ea typeface="Calibri"/>
                          <a:cs typeface="Times New Roman"/>
                        </a:rPr>
                        <a:t>Cassana</a:t>
                      </a: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0532/730164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59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 err="1">
                          <a:latin typeface="Calibri"/>
                          <a:ea typeface="Calibri"/>
                          <a:cs typeface="Times New Roman"/>
                        </a:rPr>
                        <a:t>SdI</a:t>
                      </a:r>
                      <a:r>
                        <a:rPr lang="it-IT" sz="1050" b="1" dirty="0">
                          <a:latin typeface="Calibri"/>
                          <a:ea typeface="Calibri"/>
                          <a:cs typeface="Times New Roman"/>
                        </a:rPr>
                        <a:t> GOBETTI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 smtClean="0">
                          <a:latin typeface="Calibri"/>
                          <a:ea typeface="Calibri"/>
                          <a:cs typeface="Times New Roman"/>
                        </a:rPr>
                        <a:t>MARTEDI 18/06/24                                                  17.30</a:t>
                      </a:r>
                      <a:endParaRPr lang="it-IT" sz="10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Via </a:t>
                      </a:r>
                      <a:r>
                        <a:rPr lang="it-IT" sz="1050" dirty="0" err="1">
                          <a:latin typeface="Calibri"/>
                          <a:ea typeface="Calibri"/>
                          <a:cs typeface="Times New Roman"/>
                        </a:rPr>
                        <a:t>Pastro</a:t>
                      </a: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, snc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0532/764057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59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 err="1">
                          <a:latin typeface="Calibri"/>
                          <a:ea typeface="Calibri"/>
                          <a:cs typeface="Times New Roman"/>
                        </a:rPr>
                        <a:t>SdI</a:t>
                      </a:r>
                      <a:r>
                        <a:rPr lang="it-IT" sz="1050" b="1" dirty="0">
                          <a:latin typeface="Calibri"/>
                          <a:ea typeface="Calibri"/>
                          <a:cs typeface="Times New Roman"/>
                        </a:rPr>
                        <a:t> LE MARGHERITE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 smtClean="0">
                          <a:latin typeface="Calibri"/>
                          <a:ea typeface="Calibri"/>
                          <a:cs typeface="Times New Roman"/>
                        </a:rPr>
                        <a:t>MERCOLEDI 12/06/24                                              17.00</a:t>
                      </a:r>
                      <a:endParaRPr lang="it-IT" sz="10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Via </a:t>
                      </a:r>
                      <a:r>
                        <a:rPr lang="it-IT" sz="1050" dirty="0" err="1">
                          <a:latin typeface="Calibri"/>
                          <a:ea typeface="Calibri"/>
                          <a:cs typeface="Times New Roman"/>
                        </a:rPr>
                        <a:t>Bregola</a:t>
                      </a: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, 27 (loc. </a:t>
                      </a:r>
                      <a:r>
                        <a:rPr lang="it-IT" sz="1050" dirty="0" err="1">
                          <a:latin typeface="Calibri"/>
                          <a:ea typeface="Calibri"/>
                          <a:cs typeface="Times New Roman"/>
                        </a:rPr>
                        <a:t>Boara</a:t>
                      </a: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 smtClean="0">
                          <a:latin typeface="Calibri"/>
                          <a:ea typeface="Calibri"/>
                          <a:cs typeface="Times New Roman"/>
                        </a:rPr>
                        <a:t>340/7295347</a:t>
                      </a:r>
                      <a:endParaRPr lang="it-I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59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 err="1">
                          <a:latin typeface="Calibri"/>
                          <a:ea typeface="Calibri"/>
                          <a:cs typeface="Times New Roman"/>
                        </a:rPr>
                        <a:t>SdI</a:t>
                      </a:r>
                      <a:r>
                        <a:rPr lang="it-IT" sz="1050" b="1" dirty="0">
                          <a:latin typeface="Calibri"/>
                          <a:ea typeface="Calibri"/>
                          <a:cs typeface="Times New Roman"/>
                        </a:rPr>
                        <a:t> JOVINE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 smtClean="0">
                          <a:latin typeface="Calibri"/>
                          <a:ea typeface="Calibri"/>
                          <a:cs typeface="Times New Roman"/>
                        </a:rPr>
                        <a:t>GIOVEDI 13/06/24                                                    17.00</a:t>
                      </a:r>
                      <a:endParaRPr lang="it-IT" sz="10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>
                          <a:latin typeface="Calibri"/>
                          <a:ea typeface="Calibri"/>
                          <a:cs typeface="Times New Roman"/>
                        </a:rPr>
                        <a:t>Via del Guercino, 16 (loc. Barco)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0532/54108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59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 err="1">
                          <a:latin typeface="Calibri"/>
                          <a:ea typeface="Calibri"/>
                          <a:cs typeface="Times New Roman"/>
                        </a:rPr>
                        <a:t>SdI</a:t>
                      </a:r>
                      <a:r>
                        <a:rPr lang="it-IT" sz="1050" b="1" dirty="0">
                          <a:latin typeface="Calibri"/>
                          <a:ea typeface="Calibri"/>
                          <a:cs typeface="Times New Roman"/>
                        </a:rPr>
                        <a:t> PONTE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smtClean="0">
                          <a:latin typeface="Calibri"/>
                          <a:ea typeface="Calibri"/>
                          <a:cs typeface="Times New Roman"/>
                        </a:rPr>
                        <a:t>GIOVEDI 20/06/24</a:t>
                      </a:r>
                      <a:r>
                        <a:rPr lang="it-IT" sz="1050" b="1" baseline="0" smtClean="0">
                          <a:latin typeface="Calibri"/>
                          <a:ea typeface="Calibri"/>
                          <a:cs typeface="Times New Roman"/>
                        </a:rPr>
                        <a:t>                                                    17.00</a:t>
                      </a:r>
                      <a:endParaRPr lang="it-IT" sz="10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>
                          <a:latin typeface="Calibri"/>
                          <a:ea typeface="Calibri"/>
                          <a:cs typeface="Times New Roman"/>
                        </a:rPr>
                        <a:t>Via Digione, 6 (loc. Pontelagoscuro)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0532/461225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59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 err="1">
                          <a:latin typeface="Calibri"/>
                          <a:ea typeface="Calibri"/>
                          <a:cs typeface="Times New Roman"/>
                        </a:rPr>
                        <a:t>SdI</a:t>
                      </a:r>
                      <a:r>
                        <a:rPr lang="it-IT" sz="1050" b="1" dirty="0">
                          <a:latin typeface="Calibri"/>
                          <a:ea typeface="Calibri"/>
                          <a:cs typeface="Times New Roman"/>
                        </a:rPr>
                        <a:t> PACINOTTI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 smtClean="0">
                          <a:latin typeface="Calibri"/>
                          <a:ea typeface="Calibri"/>
                          <a:cs typeface="Times New Roman"/>
                        </a:rPr>
                        <a:t>GIOVEDI 13/06/24                                                    17.00</a:t>
                      </a:r>
                      <a:endParaRPr lang="it-IT" sz="10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Via </a:t>
                      </a:r>
                      <a:r>
                        <a:rPr lang="it-IT" sz="1050" dirty="0" err="1">
                          <a:latin typeface="Calibri"/>
                          <a:ea typeface="Calibri"/>
                          <a:cs typeface="Times New Roman"/>
                        </a:rPr>
                        <a:t>Pacinotti</a:t>
                      </a: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, 14/16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0532/62740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51520" y="332656"/>
            <a:ext cx="871296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4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CALENDARIO RIUNIONI  PER I NUOVI ISCRITTI  A. S. </a:t>
            </a:r>
            <a:r>
              <a:rPr lang="it-IT" sz="1400" b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2024/2025</a:t>
            </a:r>
            <a:endParaRPr lang="it-IT" sz="1400" b="1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611560" y="764704"/>
          <a:ext cx="8208912" cy="578358"/>
        </p:xfrm>
        <a:graphic>
          <a:graphicData uri="http://schemas.openxmlformats.org/drawingml/2006/table">
            <a:tbl>
              <a:tblPr/>
              <a:tblGrid>
                <a:gridCol w="1584176"/>
                <a:gridCol w="3024336"/>
                <a:gridCol w="2088232"/>
                <a:gridCol w="1512168"/>
              </a:tblGrid>
              <a:tr h="159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latin typeface="Calibri"/>
                          <a:ea typeface="Calibri"/>
                          <a:cs typeface="Times New Roman"/>
                        </a:rPr>
                        <a:t>SERVIZIO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latin typeface="Calibri"/>
                          <a:ea typeface="Calibri"/>
                          <a:cs typeface="Times New Roman"/>
                        </a:rPr>
                        <a:t>DATA E ORA</a:t>
                      </a: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latin typeface="Calibri"/>
                          <a:ea typeface="Calibri"/>
                          <a:cs typeface="Times New Roman"/>
                        </a:rPr>
                        <a:t>INDIRIZZO</a:t>
                      </a:r>
                      <a:endParaRPr lang="it-I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latin typeface="Calibri"/>
                          <a:ea typeface="Calibri"/>
                          <a:cs typeface="Times New Roman"/>
                        </a:rPr>
                        <a:t>TELEFONO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59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 smtClean="0">
                          <a:latin typeface="Calibri"/>
                          <a:ea typeface="Calibri"/>
                          <a:cs typeface="Times New Roman"/>
                        </a:rPr>
                        <a:t>SB</a:t>
                      </a:r>
                      <a:r>
                        <a:rPr lang="it-IT" sz="1050" b="1" baseline="0" dirty="0" smtClean="0">
                          <a:latin typeface="Calibri"/>
                          <a:ea typeface="Calibri"/>
                          <a:cs typeface="Times New Roman"/>
                        </a:rPr>
                        <a:t> PICCOLA CASA</a:t>
                      </a:r>
                      <a:endParaRPr lang="it-IT" sz="10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baseline="0" dirty="0" smtClean="0">
                          <a:latin typeface="Calibri"/>
                          <a:ea typeface="Calibri"/>
                          <a:cs typeface="Times New Roman"/>
                        </a:rPr>
                        <a:t>SABATO 22/06/2024                                                10.00</a:t>
                      </a:r>
                      <a:endParaRPr lang="it-IT" sz="10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 smtClean="0">
                          <a:latin typeface="Calibri"/>
                          <a:ea typeface="Calibri"/>
                          <a:cs typeface="Times New Roman"/>
                        </a:rPr>
                        <a:t>Viale</a:t>
                      </a:r>
                      <a:r>
                        <a:rPr lang="it-IT" sz="105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it-IT" sz="1050" baseline="0" dirty="0" err="1" smtClean="0">
                          <a:latin typeface="Calibri"/>
                          <a:ea typeface="Calibri"/>
                          <a:cs typeface="Times New Roman"/>
                        </a:rPr>
                        <a:t>Krasnodar</a:t>
                      </a:r>
                      <a:r>
                        <a:rPr lang="it-IT" sz="1050" baseline="0" dirty="0" smtClean="0">
                          <a:latin typeface="Calibri"/>
                          <a:ea typeface="Calibri"/>
                          <a:cs typeface="Times New Roman"/>
                        </a:rPr>
                        <a:t>, 112</a:t>
                      </a:r>
                      <a:endParaRPr lang="it-I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 smtClean="0">
                          <a:latin typeface="Calibri"/>
                          <a:ea typeface="Calibri"/>
                          <a:cs typeface="Times New Roman"/>
                        </a:rPr>
                        <a:t>0532/977293</a:t>
                      </a:r>
                      <a:endParaRPr lang="it-I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59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 smtClean="0">
                          <a:latin typeface="Calibri"/>
                          <a:ea typeface="Calibri"/>
                          <a:cs typeface="Times New Roman"/>
                        </a:rPr>
                        <a:t>SB</a:t>
                      </a:r>
                      <a:r>
                        <a:rPr lang="it-IT" sz="1050" b="1" baseline="0" dirty="0" smtClean="0">
                          <a:latin typeface="Calibri"/>
                          <a:ea typeface="Calibri"/>
                          <a:cs typeface="Times New Roman"/>
                        </a:rPr>
                        <a:t> PICCOLE GRU</a:t>
                      </a:r>
                      <a:endParaRPr lang="it-IT" sz="10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b="1" baseline="0" dirty="0" smtClean="0">
                          <a:latin typeface="Calibri"/>
                          <a:ea typeface="Calibri"/>
                          <a:cs typeface="Times New Roman"/>
                        </a:rPr>
                        <a:t>SABATO 22/06/2024                                                10.00</a:t>
                      </a:r>
                      <a:endParaRPr lang="it-IT" sz="10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latin typeface="Calibri"/>
                          <a:ea typeface="Calibri"/>
                          <a:cs typeface="Times New Roman"/>
                        </a:rPr>
                        <a:t>Via </a:t>
                      </a:r>
                      <a:r>
                        <a:rPr lang="it-IT" sz="1050" dirty="0" smtClean="0">
                          <a:latin typeface="Calibri"/>
                          <a:ea typeface="Calibri"/>
                          <a:cs typeface="Times New Roman"/>
                        </a:rPr>
                        <a:t>del</a:t>
                      </a:r>
                      <a:r>
                        <a:rPr lang="it-IT" sz="1050" baseline="0" dirty="0" smtClean="0">
                          <a:latin typeface="Calibri"/>
                          <a:ea typeface="Calibri"/>
                          <a:cs typeface="Times New Roman"/>
                        </a:rPr>
                        <a:t> Melo</a:t>
                      </a:r>
                      <a:r>
                        <a:rPr lang="it-IT" sz="1050" baseline="0" smtClean="0">
                          <a:latin typeface="Calibri"/>
                          <a:ea typeface="Calibri"/>
                          <a:cs typeface="Times New Roman"/>
                        </a:rPr>
                        <a:t>, 46/c</a:t>
                      </a:r>
                      <a:endParaRPr lang="it-I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 smtClean="0">
                          <a:latin typeface="Calibri"/>
                          <a:ea typeface="Calibri"/>
                          <a:cs typeface="Times New Roman"/>
                        </a:rPr>
                        <a:t>0532/752516</a:t>
                      </a:r>
                      <a:endParaRPr lang="it-I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05" marR="5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389</Words>
  <Application>Microsoft Office PowerPoint</Application>
  <PresentationFormat>Presentazione su schermo (4:3)</PresentationFormat>
  <Paragraphs>123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Miriam Mion</dc:creator>
  <cp:lastModifiedBy>m.mion</cp:lastModifiedBy>
  <cp:revision>19</cp:revision>
  <dcterms:created xsi:type="dcterms:W3CDTF">2023-05-25T12:39:53Z</dcterms:created>
  <dcterms:modified xsi:type="dcterms:W3CDTF">2024-05-29T11:35:06Z</dcterms:modified>
</cp:coreProperties>
</file>